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EFF84-F0A5-406C-AEC1-FA4BF25EE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C8C8DD-DC7C-419C-AB90-F1BFC40A92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8C734-6D10-4373-9F2E-8F46BF5C6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F4A5-6F0A-4FD6-9CA0-DEFADBF838E8}" type="datetimeFigureOut">
              <a:rPr lang="en-GB" smtClean="0"/>
              <a:t>24/02/2018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A347E6-995A-4695-9F6E-40E2FAE79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AB9713-80C9-4BE7-8FEF-75E0AD398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7DE85-3532-4622-966C-D61238F54D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78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ED67D-D206-4E64-B0E8-67FB0C3C8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7BB757-7405-415E-864C-8FA6710BE7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E4FF60-45E1-4E60-BB4B-F9BCF26FB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F4A5-6F0A-4FD6-9CA0-DEFADBF838E8}" type="datetimeFigureOut">
              <a:rPr lang="en-GB" smtClean="0"/>
              <a:t>24/02/2018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949880-D727-4512-A482-EA9D275B0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D3F49B-2102-4C17-A86D-0ED6DDB1B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7DE85-3532-4622-966C-D61238F54D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638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5C005E-5F75-4690-B18D-E3AE2A31F4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0A2B60-1DE5-4367-8A46-9EEF1C2011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BA047-6D68-40C1-ABF1-7590F820C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F4A5-6F0A-4FD6-9CA0-DEFADBF838E8}" type="datetimeFigureOut">
              <a:rPr lang="en-GB" smtClean="0"/>
              <a:t>24/02/2018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F1E220-AC58-4AA5-A698-49024C254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D2FD3-8163-49F2-B1DC-2F140A1D2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7DE85-3532-4622-966C-D61238F54D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0019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/cl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269001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963" y="2764220"/>
            <a:ext cx="4678071" cy="132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62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774B1-B299-409F-A010-DC9EF03BE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7C834-A537-4BF0-AE68-06F706A602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F4B35-F8FD-4ECB-9E7A-52639337A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F4A5-6F0A-4FD6-9CA0-DEFADBF838E8}" type="datetimeFigureOut">
              <a:rPr lang="en-GB" smtClean="0"/>
              <a:t>24/02/2018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7E4CA-976B-41BF-AD5B-FD90B4250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229AA7-1856-414A-8D6D-04E628839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7DE85-3532-4622-966C-D61238F54D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815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475AC-8228-41BC-91C3-5FAB22D24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5397D-5175-4762-9EC0-2B3FBD564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A1A9E-7571-45C7-B36D-1C2761DD8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F4A5-6F0A-4FD6-9CA0-DEFADBF838E8}" type="datetimeFigureOut">
              <a:rPr lang="en-GB" smtClean="0"/>
              <a:t>24/02/2018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F1F16-37C0-4390-BCD9-E7A60C867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2B23A1-CC7F-4133-8744-425F373EC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7DE85-3532-4622-966C-D61238F54D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139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28647-335A-48D4-AB73-169896F33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5CF64-67AE-473D-8BE1-495E97668D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585E1B-78B6-42D5-A7E1-27BF8C7E01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E77273-837D-4535-A674-A78E6AD34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F4A5-6F0A-4FD6-9CA0-DEFADBF838E8}" type="datetimeFigureOut">
              <a:rPr lang="en-GB" smtClean="0"/>
              <a:t>24/02/2018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8BB594-E3F6-4924-80CB-420173F36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5E464-5E96-459C-8497-2E0FE2199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7DE85-3532-4622-966C-D61238F54D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6614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0CD55-387E-442B-B490-D5712FBED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45A7C-ED84-4E46-B329-F0D530FE5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F8C527-01D9-4F87-87DA-BE5E8AAD0F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7FE540-48DC-455C-A3AD-9212F79847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E3D669-6E2A-438B-98AF-240A78B7BD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BBFEC8-BCA1-424D-86A7-95FE21643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F4A5-6F0A-4FD6-9CA0-DEFADBF838E8}" type="datetimeFigureOut">
              <a:rPr lang="en-GB" smtClean="0"/>
              <a:t>24/02/2018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408A42-D774-4355-B3C0-145CBFD4F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90F65F-CE95-45EB-8479-3A26DCB7C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7DE85-3532-4622-966C-D61238F54D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05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6E593-2BB9-4AFA-9D75-FADF2BFBC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B90DBD-9EEC-44BC-85A2-906237C1F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F4A5-6F0A-4FD6-9CA0-DEFADBF838E8}" type="datetimeFigureOut">
              <a:rPr lang="en-GB" smtClean="0"/>
              <a:t>24/02/2018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87FD99-799E-405F-B91E-A73DF9E57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57390D-0794-4ACF-894B-1082DE572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7DE85-3532-4622-966C-D61238F54D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861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DE34C6-6B1E-4A6A-8A4C-D1A34E083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F4A5-6F0A-4FD6-9CA0-DEFADBF838E8}" type="datetimeFigureOut">
              <a:rPr lang="en-GB" smtClean="0"/>
              <a:t>24/02/2018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4B8570-DD1B-4D53-98E4-0F3652820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9DDEBD-C68B-4B6E-99E5-D01FB0808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7DE85-3532-4622-966C-D61238F54D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6544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D85DB-3AD3-488D-8500-9295FA146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2B452E-4EBD-4B38-8866-E17AF61F1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77ADA6-B5B1-41CC-8642-80BBD8E107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93E20E-9138-4647-A316-3058E681B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F4A5-6F0A-4FD6-9CA0-DEFADBF838E8}" type="datetimeFigureOut">
              <a:rPr lang="en-GB" smtClean="0"/>
              <a:t>24/02/2018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A432E9-7E44-4F6C-A2BA-453AADBD7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C72F6C-1055-4DF9-A19B-BEC12B755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7DE85-3532-4622-966C-D61238F54D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0380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F8CB1-1E08-4628-9BBC-14360FAD8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A254B7-EC1C-41DB-9B25-A616EC14BB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42CB4B-065A-4B59-9D58-77C3F1DB83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5BCECD-ADE4-4134-850F-5ED66CA1B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F4A5-6F0A-4FD6-9CA0-DEFADBF838E8}" type="datetimeFigureOut">
              <a:rPr lang="en-GB" smtClean="0"/>
              <a:t>24/02/2018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AE2840-83DC-4D37-B08E-D1C6465BF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C7127F-F385-49AC-A4D3-07EB9ACD8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7DE85-3532-4622-966C-D61238F54D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362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95D169-882A-4B79-A7C1-A5D6A4EF0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DE8E6B-40F1-47F3-9F2F-AB2EDF1BEB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48EA5-EDF9-4D0E-8003-25AA70D949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DF4A5-6F0A-4FD6-9CA0-DEFADBF838E8}" type="datetimeFigureOut">
              <a:rPr lang="en-GB" smtClean="0"/>
              <a:t>24/02/2018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F0D4B-EC98-44EC-8EAA-FAE96D42AC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0B47D-E6EF-46E2-8B0E-3BCEA092EA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7DE85-3532-4622-966C-D61238F54D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15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1E6194-755B-4981-9B8D-61A5AA4C514D}"/>
              </a:ext>
            </a:extLst>
          </p:cNvPr>
          <p:cNvSpPr txBox="1"/>
          <p:nvPr/>
        </p:nvSpPr>
        <p:spPr>
          <a:xfrm>
            <a:off x="4052972" y="4169228"/>
            <a:ext cx="40860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>
                <a:solidFill>
                  <a:schemeClr val="bg1"/>
                </a:solidFill>
              </a:rPr>
              <a:t>Brand Guidelines</a:t>
            </a:r>
            <a:endParaRPr lang="en-GB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70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D625905-0040-46C3-91C4-FA02632D6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35C1B72E-1948-407E-AE6D-84371EB4F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9582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VividSky logo is available in 3 colours: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Blue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Grey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White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Please see colour codes on the next page.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Please note, logo exclusion zone is marked with a dotted line. Exclusion zone is equal a height of “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” without the dot on the top.  </a:t>
            </a:r>
          </a:p>
        </p:txBody>
      </p:sp>
      <p:sp>
        <p:nvSpPr>
          <p:cNvPr id="12" name="AutoShape 10" descr="blob:https://web.whatsapp.com/8e32ceab-48f4-4a66-ad4f-972191cf2792">
            <a:extLst>
              <a:ext uri="{FF2B5EF4-FFF2-40B4-BE49-F238E27FC236}">
                <a16:creationId xmlns:a16="http://schemas.microsoft.com/office/drawing/2014/main" id="{22435EB9-B8CD-448E-9039-BDF144EC505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4E54383-B499-4C07-A6A5-9BEABBB79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740" y="676021"/>
            <a:ext cx="4904060" cy="529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045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8BF0F21-A9D4-40B3-B1B3-49F02DD838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VividSky brand palette consists on 3 colours: blue, grey and yellow. </a:t>
            </a:r>
          </a:p>
          <a:p>
            <a:pPr marL="0" indent="0">
              <a:buNone/>
            </a:pP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Primary colour:                                 Secondary colours:</a:t>
            </a:r>
          </a:p>
          <a:p>
            <a:pPr marL="0" indent="0">
              <a:buNone/>
            </a:pPr>
            <a:b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6D0C28-EA58-4D4F-BEDA-980799191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06" y="2717173"/>
            <a:ext cx="9313194" cy="239177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2144CCD-A18F-4D74-B2CB-5926CB7EC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Colours</a:t>
            </a:r>
          </a:p>
        </p:txBody>
      </p:sp>
    </p:spTree>
    <p:extLst>
      <p:ext uri="{BB962C8B-B14F-4D97-AF65-F5344CB8AC3E}">
        <p14:creationId xmlns:p14="http://schemas.microsoft.com/office/powerpoint/2010/main" val="1980533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985E61-079E-46B8-B8E7-D31AB85A7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10" y="2765566"/>
            <a:ext cx="7004381" cy="2464014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9B22414-E886-4AE2-9834-F49D27838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A3924C8-E941-4B89-829B-FFF7EB714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8241633" cy="4667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There are 2 fonts used by VividSky brand: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Futura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and Ariel. Please note the use cases below. </a:t>
            </a:r>
          </a:p>
          <a:p>
            <a:pPr marL="0" indent="0">
              <a:buNone/>
            </a:pP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Headings </a:t>
            </a:r>
          </a:p>
          <a:p>
            <a:pPr marL="0" indent="0"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Futura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for your headings in online 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and print. Where use of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Futura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is not 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possible online, you can substitute it with 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Ariel.</a:t>
            </a:r>
          </a:p>
          <a:p>
            <a:pPr marL="0" indent="0">
              <a:buNone/>
            </a:pP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Body text</a:t>
            </a:r>
          </a:p>
          <a:p>
            <a:pPr marL="0" indent="0"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Use Ariel for you body text in print and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online. Where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Futura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is not available 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for online use, Ariel is also used for 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headings.</a:t>
            </a:r>
          </a:p>
          <a:p>
            <a:pPr marL="0" indent="0"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Ariel must not be used for headings in 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print.</a:t>
            </a:r>
          </a:p>
          <a:p>
            <a:pPr marL="0" indent="0">
              <a:buNone/>
            </a:pP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9491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61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Logo</vt:lpstr>
      <vt:lpstr>Colours</vt:lpstr>
      <vt:lpstr>Fonts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Bleicker</dc:creator>
  <cp:lastModifiedBy>Alex Bleicker</cp:lastModifiedBy>
  <cp:revision>6</cp:revision>
  <dcterms:created xsi:type="dcterms:W3CDTF">2018-02-24T13:54:47Z</dcterms:created>
  <dcterms:modified xsi:type="dcterms:W3CDTF">2018-02-24T15:36:42Z</dcterms:modified>
</cp:coreProperties>
</file>